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9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8" r:id="rId22"/>
    <p:sldId id="275" r:id="rId23"/>
    <p:sldId id="276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A72E-8DBD-4B9E-B5A4-1BD5E7F9A923}" type="datetimeFigureOut">
              <a:rPr lang="it-IT" smtClean="0"/>
              <a:pPr/>
              <a:t>07/01/2020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06572-4A06-435C-A1C4-3797DE0DF1D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FRANKISSSTEIN </a:t>
            </a:r>
            <a:r>
              <a:rPr lang="it-IT" sz="2400" dirty="0" smtClean="0"/>
              <a:t>A love story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000232" y="3886200"/>
            <a:ext cx="5772168" cy="1752600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			</a:t>
            </a:r>
            <a:r>
              <a:rPr lang="it-IT" dirty="0" err="1" smtClean="0">
                <a:solidFill>
                  <a:schemeClr val="tx1"/>
                </a:solidFill>
              </a:rPr>
              <a:t>By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Nina Wagner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NINTH </a:t>
            </a:r>
            <a:r>
              <a:rPr lang="it-IT" b="1" dirty="0" smtClean="0"/>
              <a:t>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Ry</a:t>
            </a:r>
            <a:r>
              <a:rPr lang="it-IT" dirty="0" smtClean="0"/>
              <a:t> Shelley </a:t>
            </a:r>
            <a:r>
              <a:rPr lang="it-IT" dirty="0" err="1" smtClean="0"/>
              <a:t>is</a:t>
            </a:r>
            <a:r>
              <a:rPr lang="it-IT" dirty="0" smtClean="0"/>
              <a:t> in Manchester </a:t>
            </a:r>
            <a:r>
              <a:rPr lang="it-IT" dirty="0" err="1" smtClean="0"/>
              <a:t>with</a:t>
            </a:r>
            <a:r>
              <a:rPr lang="it-IT" dirty="0" smtClean="0"/>
              <a:t> Victor Stein in</a:t>
            </a:r>
          </a:p>
          <a:p>
            <a:pPr>
              <a:buNone/>
            </a:pPr>
            <a:r>
              <a:rPr lang="it-IT" dirty="0" err="1" smtClean="0"/>
              <a:t>his</a:t>
            </a:r>
            <a:r>
              <a:rPr lang="it-IT" dirty="0" smtClean="0"/>
              <a:t> office and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brought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 a </a:t>
            </a:r>
            <a:r>
              <a:rPr lang="it-IT" dirty="0" err="1" smtClean="0"/>
              <a:t>consignment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endParaRPr lang="it-IT" dirty="0"/>
          </a:p>
          <a:p>
            <a:pPr>
              <a:buNone/>
            </a:pPr>
            <a:r>
              <a:rPr lang="it-IT" smtClean="0"/>
              <a:t>body </a:t>
            </a:r>
            <a:r>
              <a:rPr lang="it-IT" dirty="0" err="1" smtClean="0"/>
              <a:t>parts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TENTH 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 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Only</a:t>
            </a:r>
            <a:r>
              <a:rPr lang="it-IT" dirty="0" smtClean="0"/>
              <a:t> in </a:t>
            </a:r>
            <a:r>
              <a:rPr lang="it-IT" dirty="0" err="1" smtClean="0"/>
              <a:t>tyhe</a:t>
            </a:r>
            <a:r>
              <a:rPr lang="it-IT" dirty="0" smtClean="0"/>
              <a:t> living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life</a:t>
            </a:r>
          </a:p>
          <a:p>
            <a:pPr>
              <a:buNone/>
            </a:pP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/>
              <a:t>seem</a:t>
            </a:r>
            <a:r>
              <a:rPr lang="it-IT" dirty="0" smtClean="0"/>
              <a:t> </a:t>
            </a:r>
            <a:r>
              <a:rPr lang="it-IT" dirty="0" err="1" smtClean="0"/>
              <a:t>ordinary</a:t>
            </a:r>
            <a:r>
              <a:rPr lang="it-IT" dirty="0" smtClean="0"/>
              <a:t>. In the</a:t>
            </a:r>
          </a:p>
          <a:p>
            <a:pPr>
              <a:buNone/>
            </a:pPr>
            <a:r>
              <a:rPr lang="it-IT" dirty="0" err="1" smtClean="0"/>
              <a:t>telling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ourselves</a:t>
            </a:r>
            <a:r>
              <a:rPr lang="it-IT" dirty="0" smtClean="0"/>
              <a:t> </a:t>
            </a:r>
            <a:r>
              <a:rPr lang="it-IT" dirty="0" err="1" smtClean="0"/>
              <a:t>strangers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strange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Ry</a:t>
            </a:r>
            <a:r>
              <a:rPr lang="it-IT" dirty="0" smtClean="0"/>
              <a:t> Shelley and Victor Stein</a:t>
            </a:r>
          </a:p>
          <a:p>
            <a:pPr>
              <a:buNone/>
            </a:pPr>
            <a:r>
              <a:rPr lang="it-IT" dirty="0" err="1" smtClean="0"/>
              <a:t>speak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Jack </a:t>
            </a:r>
            <a:r>
              <a:rPr lang="it-IT" dirty="0" err="1" smtClean="0"/>
              <a:t>Good</a:t>
            </a:r>
            <a:r>
              <a:rPr lang="it-IT" dirty="0" smtClean="0"/>
              <a:t>, a</a:t>
            </a:r>
          </a:p>
          <a:p>
            <a:pPr>
              <a:buNone/>
            </a:pPr>
            <a:r>
              <a:rPr lang="it-IT" dirty="0" err="1" smtClean="0"/>
              <a:t>brilliat</a:t>
            </a:r>
            <a:r>
              <a:rPr lang="it-IT" dirty="0" smtClean="0"/>
              <a:t> </a:t>
            </a:r>
            <a:r>
              <a:rPr lang="it-IT" dirty="0" err="1" smtClean="0"/>
              <a:t>mathematician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speak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racism</a:t>
            </a:r>
            <a:r>
              <a:rPr lang="it-IT" dirty="0" smtClean="0"/>
              <a:t> and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humans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extinction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ELEVENTH CHAPTER (</a:t>
            </a:r>
            <a:r>
              <a:rPr lang="it-IT" b="1" dirty="0" err="1" smtClean="0"/>
              <a:t>past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know</a:t>
            </a:r>
            <a:r>
              <a:rPr lang="it-IT" dirty="0" smtClean="0"/>
              <a:t> I </a:t>
            </a:r>
            <a:r>
              <a:rPr lang="it-IT" dirty="0" err="1" smtClean="0"/>
              <a:t>am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born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tread</a:t>
            </a:r>
            <a:r>
              <a:rPr lang="it-IT" dirty="0" smtClean="0"/>
              <a:t> in the </a:t>
            </a:r>
            <a:r>
              <a:rPr lang="it-IT" dirty="0" err="1" smtClean="0"/>
              <a:t>beaten</a:t>
            </a:r>
            <a:r>
              <a:rPr lang="it-IT" dirty="0" smtClean="0"/>
              <a:t> </a:t>
            </a:r>
            <a:r>
              <a:rPr lang="it-IT" dirty="0" err="1" smtClean="0"/>
              <a:t>track</a:t>
            </a:r>
            <a:r>
              <a:rPr lang="it-IT" dirty="0" smtClean="0"/>
              <a:t> –</a:t>
            </a:r>
          </a:p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peculiar</a:t>
            </a:r>
            <a:r>
              <a:rPr lang="it-IT" dirty="0" smtClean="0"/>
              <a:t> </a:t>
            </a:r>
            <a:r>
              <a:rPr lang="it-IT" dirty="0" err="1" smtClean="0"/>
              <a:t>bent</a:t>
            </a:r>
            <a:r>
              <a:rPr lang="it-IT" dirty="0" smtClean="0"/>
              <a:t> 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my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nature </a:t>
            </a:r>
            <a:r>
              <a:rPr lang="it-IT" dirty="0" err="1" smtClean="0"/>
              <a:t>pushes</a:t>
            </a:r>
            <a:r>
              <a:rPr lang="it-IT" dirty="0" smtClean="0"/>
              <a:t> me on.</a:t>
            </a:r>
          </a:p>
          <a:p>
            <a:pPr>
              <a:buNone/>
            </a:pPr>
            <a:r>
              <a:rPr lang="it-IT" dirty="0" smtClean="0"/>
              <a:t>Mary </a:t>
            </a:r>
            <a:r>
              <a:rPr lang="it-IT" dirty="0" err="1" smtClean="0"/>
              <a:t>Wollstonecraft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Mary Shelley </a:t>
            </a:r>
            <a:r>
              <a:rPr lang="it-IT" dirty="0" err="1" smtClean="0"/>
              <a:t>speaks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Victor Frankenstein in a</a:t>
            </a:r>
          </a:p>
          <a:p>
            <a:pPr>
              <a:buNone/>
            </a:pPr>
            <a:r>
              <a:rPr lang="it-IT" dirty="0" err="1" smtClean="0"/>
              <a:t>madhouse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TWELFTH 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terrified</a:t>
            </a:r>
            <a:r>
              <a:rPr lang="it-IT" dirty="0" smtClean="0"/>
              <a:t> me </a:t>
            </a:r>
            <a:r>
              <a:rPr lang="it-IT" dirty="0" err="1" smtClean="0"/>
              <a:t>will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terrify</a:t>
            </a:r>
            <a:r>
              <a:rPr lang="it-IT" dirty="0" smtClean="0"/>
              <a:t> </a:t>
            </a:r>
            <a:r>
              <a:rPr lang="it-IT" dirty="0" err="1" smtClean="0"/>
              <a:t>others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smtClean="0"/>
              <a:t>Mary Shelley 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Ry</a:t>
            </a:r>
            <a:r>
              <a:rPr lang="it-IT" dirty="0" smtClean="0"/>
              <a:t> Shelley </a:t>
            </a:r>
            <a:r>
              <a:rPr lang="it-IT" dirty="0" err="1" smtClean="0"/>
              <a:t>goes</a:t>
            </a:r>
            <a:r>
              <a:rPr lang="it-IT" dirty="0" smtClean="0"/>
              <a:t> back </a:t>
            </a:r>
            <a:r>
              <a:rPr lang="it-IT" dirty="0" err="1" smtClean="0"/>
              <a:t>to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Alcor</a:t>
            </a:r>
            <a:r>
              <a:rPr lang="it-IT" dirty="0" smtClean="0"/>
              <a:t>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meets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Victor Stein and Ron Lord</a:t>
            </a:r>
          </a:p>
          <a:p>
            <a:pPr>
              <a:buNone/>
            </a:pPr>
            <a:r>
              <a:rPr lang="it-IT" dirty="0" smtClean="0"/>
              <a:t>and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speak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death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THIRTEENTH CHAPTER (</a:t>
            </a:r>
            <a:r>
              <a:rPr lang="it-IT" b="1" dirty="0" err="1" smtClean="0"/>
              <a:t>past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substance</a:t>
            </a:r>
            <a:r>
              <a:rPr lang="it-IT" dirty="0" smtClean="0"/>
              <a:t>,</a:t>
            </a:r>
          </a:p>
          <a:p>
            <a:pPr>
              <a:buNone/>
            </a:pPr>
            <a:r>
              <a:rPr lang="it-IT" dirty="0" err="1" smtClean="0"/>
              <a:t>whereof</a:t>
            </a:r>
            <a:r>
              <a:rPr lang="it-IT" dirty="0" smtClean="0"/>
              <a:t> are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made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speaking</a:t>
            </a:r>
            <a:r>
              <a:rPr lang="it-IT" dirty="0" smtClean="0"/>
              <a:t> voice </a:t>
            </a:r>
            <a:r>
              <a:rPr lang="it-IT" dirty="0" err="1" smtClean="0"/>
              <a:t>speaks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journey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Mary</a:t>
            </a:r>
          </a:p>
          <a:p>
            <a:pPr>
              <a:buNone/>
            </a:pPr>
            <a:r>
              <a:rPr lang="it-IT" dirty="0" smtClean="0"/>
              <a:t>and Shelley and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went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Italy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cannot</a:t>
            </a:r>
            <a:r>
              <a:rPr lang="it-IT" dirty="0" smtClean="0"/>
              <a:t> live in England.</a:t>
            </a:r>
          </a:p>
          <a:p>
            <a:pPr>
              <a:buNone/>
            </a:pP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tells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Mary</a:t>
            </a:r>
          </a:p>
          <a:p>
            <a:pPr>
              <a:buNone/>
            </a:pPr>
            <a:r>
              <a:rPr lang="it-IT" dirty="0" smtClean="0"/>
              <a:t>Shelley </a:t>
            </a:r>
            <a:r>
              <a:rPr lang="it-IT" dirty="0" err="1" smtClean="0"/>
              <a:t>lost</a:t>
            </a: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children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and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died</a:t>
            </a:r>
            <a:r>
              <a:rPr lang="it-IT" dirty="0" smtClean="0"/>
              <a:t> on 7</a:t>
            </a:r>
            <a:r>
              <a:rPr lang="en-US" baseline="30000" dirty="0" err="1" smtClean="0"/>
              <a:t>th</a:t>
            </a:r>
            <a:endParaRPr lang="en-US" baseline="30000" dirty="0" smtClean="0"/>
          </a:p>
          <a:p>
            <a:pPr>
              <a:buNone/>
            </a:pPr>
            <a:r>
              <a:rPr lang="en-US" dirty="0" smtClean="0"/>
              <a:t>June 1819.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FOURTEENTH 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Brain</a:t>
            </a:r>
            <a:r>
              <a:rPr lang="it-IT" dirty="0" smtClean="0"/>
              <a:t> –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wider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the Sky – </a:t>
            </a:r>
          </a:p>
          <a:p>
            <a:pPr>
              <a:buNone/>
            </a:pPr>
            <a:r>
              <a:rPr lang="it-IT" dirty="0" smtClean="0"/>
              <a:t>Emily Dickinson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Ron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talking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smtClean="0"/>
              <a:t>Victor</a:t>
            </a:r>
          </a:p>
          <a:p>
            <a:pPr>
              <a:buNone/>
            </a:pPr>
            <a:r>
              <a:rPr lang="it-IT" dirty="0" smtClean="0"/>
              <a:t>Stein and Claire, </a:t>
            </a:r>
            <a:r>
              <a:rPr lang="it-IT" dirty="0" err="1" smtClean="0"/>
              <a:t>his</a:t>
            </a:r>
            <a:r>
              <a:rPr lang="it-IT" dirty="0" smtClean="0"/>
              <a:t> love. </a:t>
            </a:r>
          </a:p>
          <a:p>
            <a:pPr>
              <a:buNone/>
            </a:pPr>
            <a:r>
              <a:rPr lang="it-IT" dirty="0" err="1" smtClean="0"/>
              <a:t>Together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Ry</a:t>
            </a:r>
            <a:r>
              <a:rPr lang="it-IT" dirty="0" smtClean="0"/>
              <a:t> Shelley</a:t>
            </a:r>
          </a:p>
          <a:p>
            <a:pPr>
              <a:buNone/>
            </a:pPr>
            <a:r>
              <a:rPr lang="it-IT" dirty="0" err="1" smtClean="0"/>
              <a:t>they</a:t>
            </a:r>
            <a:r>
              <a:rPr lang="it-IT" dirty="0" smtClean="0"/>
              <a:t> go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tunnels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where</a:t>
            </a:r>
            <a:r>
              <a:rPr lang="it-IT" dirty="0" smtClean="0"/>
              <a:t> the </a:t>
            </a:r>
            <a:r>
              <a:rPr lang="it-IT" dirty="0" err="1" smtClean="0"/>
              <a:t>eletrical</a:t>
            </a:r>
            <a:r>
              <a:rPr lang="it-IT" dirty="0" smtClean="0"/>
              <a:t> </a:t>
            </a:r>
            <a:r>
              <a:rPr lang="it-IT" dirty="0" err="1" smtClean="0"/>
              <a:t>supply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erratic</a:t>
            </a:r>
            <a:r>
              <a:rPr lang="it-IT" dirty="0" smtClean="0"/>
              <a:t> and so </a:t>
            </a:r>
            <a:r>
              <a:rPr lang="it-IT" dirty="0" err="1" smtClean="0"/>
              <a:t>they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split</a:t>
            </a:r>
            <a:r>
              <a:rPr lang="it-IT" dirty="0" smtClean="0"/>
              <a:t> in </a:t>
            </a:r>
            <a:r>
              <a:rPr lang="it-IT" dirty="0" err="1" smtClean="0"/>
              <a:t>darkness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FIFTEENTH CHAPETR (</a:t>
            </a:r>
            <a:r>
              <a:rPr lang="it-IT" b="1" dirty="0" err="1" smtClean="0"/>
              <a:t>past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Nothing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doth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fade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doth</a:t>
            </a:r>
            <a:r>
              <a:rPr lang="it-IT" dirty="0" smtClean="0"/>
              <a:t> </a:t>
            </a:r>
            <a:r>
              <a:rPr lang="it-IT" dirty="0" err="1" smtClean="0"/>
              <a:t>suffer</a:t>
            </a:r>
            <a:r>
              <a:rPr lang="it-IT" dirty="0" smtClean="0"/>
              <a:t> a </a:t>
            </a:r>
            <a:r>
              <a:rPr lang="it-IT" dirty="0" err="1" smtClean="0"/>
              <a:t>see</a:t>
            </a:r>
            <a:r>
              <a:rPr lang="it-IT" dirty="0" smtClean="0"/>
              <a:t> –</a:t>
            </a:r>
          </a:p>
          <a:p>
            <a:pPr>
              <a:buNone/>
            </a:pPr>
            <a:r>
              <a:rPr lang="it-IT" dirty="0" err="1" smtClean="0"/>
              <a:t>change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something</a:t>
            </a:r>
            <a:r>
              <a:rPr lang="it-IT" dirty="0" smtClean="0"/>
              <a:t> </a:t>
            </a:r>
            <a:r>
              <a:rPr lang="it-IT" dirty="0" err="1" smtClean="0"/>
              <a:t>rich</a:t>
            </a:r>
            <a:r>
              <a:rPr lang="it-IT" dirty="0" smtClean="0"/>
              <a:t> and</a:t>
            </a:r>
          </a:p>
          <a:p>
            <a:pPr>
              <a:buNone/>
            </a:pPr>
            <a:r>
              <a:rPr lang="it-IT" dirty="0" err="1" smtClean="0"/>
              <a:t>strange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narrator</a:t>
            </a:r>
            <a:r>
              <a:rPr lang="it-IT" dirty="0" smtClean="0"/>
              <a:t> </a:t>
            </a:r>
            <a:r>
              <a:rPr lang="it-IT" dirty="0" err="1" smtClean="0"/>
              <a:t>speaks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 </a:t>
            </a:r>
            <a:r>
              <a:rPr lang="it-IT" dirty="0" err="1" smtClean="0"/>
              <a:t>day</a:t>
            </a:r>
            <a:r>
              <a:rPr lang="it-IT" dirty="0" smtClean="0"/>
              <a:t>’s ride west </a:t>
            </a:r>
            <a:r>
              <a:rPr lang="it-IT" dirty="0" err="1" smtClean="0"/>
              <a:t>of</a:t>
            </a:r>
            <a:r>
              <a:rPr lang="it-IT" dirty="0" smtClean="0"/>
              <a:t> Pisa</a:t>
            </a:r>
          </a:p>
          <a:p>
            <a:pPr>
              <a:buNone/>
            </a:pPr>
            <a:r>
              <a:rPr lang="it-IT" dirty="0" smtClean="0"/>
              <a:t>and </a:t>
            </a:r>
            <a:r>
              <a:rPr lang="it-IT" dirty="0" err="1" smtClean="0"/>
              <a:t>that</a:t>
            </a:r>
            <a:r>
              <a:rPr lang="it-IT" dirty="0" smtClean="0"/>
              <a:t> Mary Shelley </a:t>
            </a:r>
            <a:r>
              <a:rPr lang="it-IT" dirty="0" err="1" smtClean="0"/>
              <a:t>is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pregnant</a:t>
            </a:r>
            <a:r>
              <a:rPr lang="it-IT" dirty="0" smtClean="0"/>
              <a:t>. The </a:t>
            </a:r>
            <a:r>
              <a:rPr lang="it-IT" dirty="0" err="1" smtClean="0"/>
              <a:t>speaking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voice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says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Claire</a:t>
            </a:r>
          </a:p>
          <a:p>
            <a:pPr>
              <a:buNone/>
            </a:pP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pregnant</a:t>
            </a:r>
            <a:r>
              <a:rPr lang="it-IT" dirty="0" smtClean="0"/>
              <a:t> and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 </a:t>
            </a:r>
            <a:r>
              <a:rPr lang="it-IT" dirty="0" err="1" smtClean="0"/>
              <a:t>daughter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Byron.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SIXTEENTH 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People </a:t>
            </a:r>
            <a:r>
              <a:rPr lang="it-IT" dirty="0" err="1" smtClean="0"/>
              <a:t>make</a:t>
            </a:r>
            <a:r>
              <a:rPr lang="it-IT" dirty="0" smtClean="0"/>
              <a:t> the </a:t>
            </a:r>
            <a:r>
              <a:rPr lang="it-IT" dirty="0" err="1" smtClean="0"/>
              <a:t>assumption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’re </a:t>
            </a:r>
            <a:r>
              <a:rPr lang="it-IT" dirty="0" err="1" smtClean="0"/>
              <a:t>done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search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err="1" smtClean="0"/>
              <a:t>That</a:t>
            </a:r>
            <a:r>
              <a:rPr lang="it-IT" dirty="0" smtClean="0"/>
              <a:t>’ </a:t>
            </a:r>
            <a:r>
              <a:rPr lang="it-IT" dirty="0" err="1" smtClean="0"/>
              <a:t>very</a:t>
            </a:r>
            <a:r>
              <a:rPr lang="it-IT" dirty="0" smtClean="0"/>
              <a:t> fa </a:t>
            </a:r>
            <a:r>
              <a:rPr lang="it-IT" dirty="0" err="1" smtClean="0"/>
              <a:t>from</a:t>
            </a:r>
            <a:r>
              <a:rPr lang="it-IT" dirty="0" smtClean="0"/>
              <a:t> the case.</a:t>
            </a:r>
          </a:p>
          <a:p>
            <a:pPr>
              <a:buNone/>
            </a:pPr>
            <a:r>
              <a:rPr lang="it-IT" dirty="0" smtClean="0"/>
              <a:t>The ultimate </a:t>
            </a:r>
            <a:r>
              <a:rPr lang="it-IT" dirty="0" err="1" smtClean="0"/>
              <a:t>search</a:t>
            </a:r>
            <a:r>
              <a:rPr lang="it-IT" dirty="0" smtClean="0"/>
              <a:t> </a:t>
            </a:r>
            <a:r>
              <a:rPr lang="it-IT" dirty="0" err="1" smtClean="0"/>
              <a:t>engine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understand</a:t>
            </a:r>
            <a:r>
              <a:rPr lang="it-IT" dirty="0" smtClean="0"/>
              <a:t> </a:t>
            </a:r>
            <a:r>
              <a:rPr lang="it-IT" dirty="0" err="1" smtClean="0"/>
              <a:t>everything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in the world.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would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understand</a:t>
            </a:r>
            <a:r>
              <a:rPr lang="it-IT" dirty="0" smtClean="0"/>
              <a:t> </a:t>
            </a:r>
            <a:r>
              <a:rPr lang="it-IT" dirty="0" err="1" smtClean="0"/>
              <a:t>everything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asked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and </a:t>
            </a:r>
            <a:r>
              <a:rPr lang="it-IT" dirty="0" err="1" smtClean="0"/>
              <a:t>give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back</a:t>
            </a:r>
          </a:p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exact</a:t>
            </a:r>
            <a:r>
              <a:rPr lang="it-IT" dirty="0" smtClean="0"/>
              <a:t> right </a:t>
            </a:r>
            <a:r>
              <a:rPr lang="it-IT" dirty="0" err="1" smtClean="0"/>
              <a:t>thing</a:t>
            </a:r>
            <a:r>
              <a:rPr lang="it-IT" dirty="0" smtClean="0"/>
              <a:t> </a:t>
            </a:r>
            <a:r>
              <a:rPr lang="it-IT" dirty="0" err="1" smtClean="0"/>
              <a:t>instantly</a:t>
            </a:r>
            <a:r>
              <a:rPr lang="it-IT" dirty="0" smtClean="0"/>
              <a:t>. </a:t>
            </a:r>
            <a:r>
              <a:rPr lang="it-IT" dirty="0" err="1" smtClean="0"/>
              <a:t>You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aks</a:t>
            </a:r>
            <a:r>
              <a:rPr lang="it-IT" dirty="0" smtClean="0"/>
              <a:t>, “</a:t>
            </a:r>
            <a:r>
              <a:rPr lang="it-IT" dirty="0" err="1" smtClean="0"/>
              <a:t>w</a:t>
            </a:r>
            <a:r>
              <a:rPr lang="it-IT" dirty="0" err="1" smtClean="0"/>
              <a:t>hat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I </a:t>
            </a:r>
            <a:r>
              <a:rPr lang="it-IT" dirty="0" err="1" smtClean="0"/>
              <a:t>ask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Larry?” And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Larry </a:t>
            </a:r>
            <a:r>
              <a:rPr lang="it-IT" dirty="0" err="1" smtClean="0"/>
              <a:t>Page</a:t>
            </a:r>
            <a:r>
              <a:rPr lang="it-IT" dirty="0" smtClean="0"/>
              <a:t>, Google </a:t>
            </a:r>
            <a:r>
              <a:rPr lang="it-IT" dirty="0" err="1" smtClean="0"/>
              <a:t>co-founder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Victor Stein </a:t>
            </a:r>
            <a:r>
              <a:rPr lang="it-IT" dirty="0" err="1" smtClean="0"/>
              <a:t>tells</a:t>
            </a:r>
            <a:r>
              <a:rPr lang="it-IT" dirty="0" smtClean="0"/>
              <a:t> the story “The</a:t>
            </a:r>
          </a:p>
          <a:p>
            <a:pPr>
              <a:buNone/>
            </a:pPr>
            <a:r>
              <a:rPr lang="it-IT" dirty="0" err="1" smtClean="0"/>
              <a:t>Origin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World” and </a:t>
            </a: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speaks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origin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err="1" smtClean="0"/>
              <a:t>earth</a:t>
            </a:r>
            <a:r>
              <a:rPr lang="it-IT" dirty="0" smtClean="0"/>
              <a:t> and </a:t>
            </a: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thinks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beings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do</a:t>
            </a:r>
          </a:p>
          <a:p>
            <a:pPr>
              <a:buNone/>
            </a:pP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theirselves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SEVENTEENTH CHAPTER (</a:t>
            </a:r>
            <a:r>
              <a:rPr lang="it-IT" b="1" dirty="0" err="1" smtClean="0"/>
              <a:t>past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 </a:t>
            </a:r>
            <a:r>
              <a:rPr lang="it-IT" dirty="0" err="1" smtClean="0"/>
              <a:t>am</a:t>
            </a:r>
            <a:r>
              <a:rPr lang="it-IT" dirty="0" smtClean="0"/>
              <a:t> </a:t>
            </a:r>
            <a:r>
              <a:rPr lang="it-IT" dirty="0" err="1" smtClean="0"/>
              <a:t>chained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, and</a:t>
            </a:r>
          </a:p>
          <a:p>
            <a:pPr>
              <a:buNone/>
            </a:pPr>
            <a:r>
              <a:rPr lang="it-IT" dirty="0" err="1" smtClean="0"/>
              <a:t>cannot</a:t>
            </a:r>
            <a:r>
              <a:rPr lang="it-IT" dirty="0" smtClean="0"/>
              <a:t> </a:t>
            </a:r>
            <a:r>
              <a:rPr lang="it-IT" dirty="0" err="1" smtClean="0"/>
              <a:t>depart</a:t>
            </a:r>
            <a:r>
              <a:rPr lang="it-IT" dirty="0" smtClean="0"/>
              <a:t>!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In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chapter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err="1" smtClean="0"/>
              <a:t>speaking</a:t>
            </a:r>
            <a:r>
              <a:rPr lang="it-IT" dirty="0" smtClean="0"/>
              <a:t> voice </a:t>
            </a:r>
            <a:r>
              <a:rPr lang="it-IT" dirty="0" err="1" smtClean="0"/>
              <a:t>tells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Victor Frankenstein</a:t>
            </a:r>
          </a:p>
          <a:p>
            <a:pPr>
              <a:buNone/>
            </a:pPr>
            <a:r>
              <a:rPr lang="it-IT" dirty="0" err="1" smtClean="0"/>
              <a:t>escaped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house</a:t>
            </a:r>
          </a:p>
          <a:p>
            <a:pPr>
              <a:buNone/>
            </a:pPr>
            <a:r>
              <a:rPr lang="it-IT" dirty="0" smtClean="0"/>
              <a:t>and </a:t>
            </a:r>
            <a:r>
              <a:rPr lang="it-IT" dirty="0" err="1" smtClean="0"/>
              <a:t>that</a:t>
            </a:r>
            <a:r>
              <a:rPr lang="it-IT" dirty="0" smtClean="0"/>
              <a:t> the </a:t>
            </a:r>
            <a:r>
              <a:rPr lang="it-IT" dirty="0" err="1" smtClean="0"/>
              <a:t>seravnt</a:t>
            </a:r>
            <a:r>
              <a:rPr lang="it-IT" dirty="0" smtClean="0"/>
              <a:t> and</a:t>
            </a:r>
          </a:p>
          <a:p>
            <a:pPr>
              <a:buNone/>
            </a:pPr>
            <a:r>
              <a:rPr lang="it-IT" dirty="0" err="1" smtClean="0"/>
              <a:t>Mr</a:t>
            </a:r>
            <a:r>
              <a:rPr lang="it-IT" dirty="0" smtClean="0"/>
              <a:t> </a:t>
            </a:r>
            <a:r>
              <a:rPr lang="it-IT" dirty="0" err="1" smtClean="0"/>
              <a:t>Wakefield</a:t>
            </a:r>
            <a:r>
              <a:rPr lang="it-IT" dirty="0" smtClean="0"/>
              <a:t> are </a:t>
            </a:r>
            <a:r>
              <a:rPr lang="it-IT" dirty="0" err="1" smtClean="0"/>
              <a:t>trying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find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EIGHTEENTH CHAPETR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Looking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a lover </a:t>
            </a:r>
            <a:r>
              <a:rPr lang="it-IT" dirty="0" err="1" smtClean="0"/>
              <a:t>who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won</a:t>
            </a:r>
            <a:r>
              <a:rPr lang="it-IT" dirty="0" smtClean="0"/>
              <a:t>’t </a:t>
            </a:r>
            <a:r>
              <a:rPr lang="it-IT" dirty="0" err="1" smtClean="0"/>
              <a:t>blow</a:t>
            </a:r>
            <a:r>
              <a:rPr lang="it-IT" dirty="0" smtClean="0"/>
              <a:t> </a:t>
            </a:r>
            <a:r>
              <a:rPr lang="it-IT" dirty="0" err="1" smtClean="0"/>
              <a:t>my</a:t>
            </a:r>
            <a:r>
              <a:rPr lang="it-IT" dirty="0" smtClean="0"/>
              <a:t> cover.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Claire, </a:t>
            </a:r>
            <a:r>
              <a:rPr lang="it-IT" dirty="0" err="1" smtClean="0"/>
              <a:t>Polly</a:t>
            </a:r>
            <a:r>
              <a:rPr lang="it-IT" dirty="0" smtClean="0"/>
              <a:t>, Ron and </a:t>
            </a:r>
            <a:r>
              <a:rPr lang="it-IT" dirty="0" err="1" smtClean="0"/>
              <a:t>Ry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are in a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warp</a:t>
            </a:r>
            <a:r>
              <a:rPr lang="it-IT" dirty="0" smtClean="0"/>
              <a:t>, 1959</a:t>
            </a:r>
          </a:p>
          <a:p>
            <a:pPr>
              <a:buNone/>
            </a:pPr>
            <a:r>
              <a:rPr lang="it-IT" dirty="0" smtClean="0"/>
              <a:t>and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discussing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do.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FIRST CHAPTER (</a:t>
            </a:r>
            <a:r>
              <a:rPr lang="it-IT" b="1" dirty="0" err="1" smtClean="0"/>
              <a:t>past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it-IT" dirty="0" err="1" smtClean="0"/>
              <a:t>lose</a:t>
            </a:r>
            <a:r>
              <a:rPr lang="it-IT" dirty="0" smtClean="0"/>
              <a:t> and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win</a:t>
            </a:r>
            <a:r>
              <a:rPr lang="it-IT" dirty="0" smtClean="0"/>
              <a:t> </a:t>
            </a:r>
            <a:r>
              <a:rPr lang="it-IT" dirty="0" err="1" smtClean="0"/>
              <a:t>toughh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never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r>
              <a:rPr lang="it-IT" dirty="0" smtClean="0"/>
              <a:t> </a:t>
            </a:r>
            <a:r>
              <a:rPr lang="it-IT" dirty="0" err="1" smtClean="0"/>
              <a:t>again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err="1" smtClean="0"/>
              <a:t>Eagles</a:t>
            </a:r>
            <a:r>
              <a:rPr lang="it-IT" dirty="0" smtClean="0"/>
              <a:t>, “Take </a:t>
            </a:r>
            <a:r>
              <a:rPr lang="it-IT" dirty="0" err="1"/>
              <a:t>I</a:t>
            </a:r>
            <a:r>
              <a:rPr lang="it-IT" dirty="0" err="1" smtClean="0"/>
              <a:t>t</a:t>
            </a:r>
            <a:r>
              <a:rPr lang="it-IT" dirty="0" smtClean="0"/>
              <a:t> Easy”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characters</a:t>
            </a:r>
            <a:r>
              <a:rPr lang="it-IT" dirty="0" smtClean="0"/>
              <a:t> are at Lake</a:t>
            </a:r>
          </a:p>
          <a:p>
            <a:pPr>
              <a:buNone/>
            </a:pPr>
            <a:r>
              <a:rPr lang="it-IT" dirty="0" smtClean="0"/>
              <a:t>Geneva in 1816. the</a:t>
            </a:r>
          </a:p>
          <a:p>
            <a:pPr>
              <a:buNone/>
            </a:pPr>
            <a:r>
              <a:rPr lang="it-IT" dirty="0" err="1" smtClean="0"/>
              <a:t>narrator</a:t>
            </a:r>
            <a:r>
              <a:rPr lang="it-IT" dirty="0" smtClean="0"/>
              <a:t> </a:t>
            </a:r>
            <a:r>
              <a:rPr lang="it-IT" dirty="0" err="1" smtClean="0"/>
              <a:t>makes</a:t>
            </a:r>
            <a:r>
              <a:rPr lang="it-IT" dirty="0" smtClean="0"/>
              <a:t> </a:t>
            </a:r>
            <a:r>
              <a:rPr lang="it-IT" dirty="0" err="1" smtClean="0"/>
              <a:t>reference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setting</a:t>
            </a:r>
            <a:r>
              <a:rPr lang="it-IT" dirty="0" smtClean="0"/>
              <a:t>, the house</a:t>
            </a:r>
          </a:p>
          <a:p>
            <a:pPr>
              <a:buNone/>
            </a:pP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are and the</a:t>
            </a:r>
          </a:p>
          <a:p>
            <a:pPr>
              <a:buNone/>
            </a:pPr>
            <a:r>
              <a:rPr lang="it-IT" dirty="0" err="1" smtClean="0"/>
              <a:t>weather</a:t>
            </a:r>
            <a:r>
              <a:rPr lang="it-IT" dirty="0" smtClean="0"/>
              <a:t>. The </a:t>
            </a:r>
            <a:r>
              <a:rPr lang="it-IT" dirty="0" err="1" smtClean="0"/>
              <a:t>speaking</a:t>
            </a:r>
            <a:endParaRPr lang="it-IT" dirty="0"/>
          </a:p>
          <a:p>
            <a:pPr>
              <a:buNone/>
            </a:pPr>
            <a:r>
              <a:rPr lang="it-IT" dirty="0" smtClean="0"/>
              <a:t>voice </a:t>
            </a:r>
            <a:r>
              <a:rPr lang="it-IT" dirty="0" err="1" smtClean="0"/>
              <a:t>speaks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do </a:t>
            </a: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day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NINETEENTH CHAPTER (</a:t>
            </a:r>
            <a:r>
              <a:rPr lang="it-IT" b="1" dirty="0" err="1" smtClean="0"/>
              <a:t>past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Nor</a:t>
            </a:r>
            <a:r>
              <a:rPr lang="it-IT" dirty="0" smtClean="0"/>
              <a:t> </a:t>
            </a:r>
            <a:r>
              <a:rPr lang="it-IT" dirty="0" err="1" smtClean="0"/>
              <a:t>dies</a:t>
            </a:r>
            <a:r>
              <a:rPr lang="it-IT" dirty="0" smtClean="0"/>
              <a:t> the </a:t>
            </a:r>
            <a:r>
              <a:rPr lang="it-IT" dirty="0" err="1" smtClean="0"/>
              <a:t>spirit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new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life </a:t>
            </a:r>
            <a:r>
              <a:rPr lang="it-IT" dirty="0" err="1" smtClean="0"/>
              <a:t>repeats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In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forms</a:t>
            </a:r>
            <a:r>
              <a:rPr lang="it-IT" dirty="0" smtClean="0"/>
              <a:t> and </a:t>
            </a:r>
            <a:r>
              <a:rPr lang="it-IT" dirty="0" err="1" smtClean="0"/>
              <a:t>only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changes</a:t>
            </a:r>
            <a:r>
              <a:rPr lang="it-IT" dirty="0" smtClean="0"/>
              <a:t> </a:t>
            </a:r>
            <a:r>
              <a:rPr lang="it-IT" dirty="0" err="1" smtClean="0"/>
              <a:t>seat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err="1" smtClean="0"/>
              <a:t>Ovid</a:t>
            </a:r>
            <a:r>
              <a:rPr lang="it-IT" dirty="0" smtClean="0"/>
              <a:t>, </a:t>
            </a:r>
            <a:r>
              <a:rPr lang="it-IT" dirty="0" err="1" smtClean="0"/>
              <a:t>Metamorphoses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In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chapetr</a:t>
            </a:r>
            <a:r>
              <a:rPr lang="it-IT" dirty="0" smtClean="0"/>
              <a:t>, </a:t>
            </a:r>
            <a:r>
              <a:rPr lang="it-IT" dirty="0" err="1" smtClean="0"/>
              <a:t>after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Byron’s </a:t>
            </a:r>
            <a:r>
              <a:rPr lang="it-IT" dirty="0" err="1" smtClean="0"/>
              <a:t>death</a:t>
            </a:r>
            <a:r>
              <a:rPr lang="it-IT" dirty="0" smtClean="0"/>
              <a:t>, Mary</a:t>
            </a:r>
          </a:p>
          <a:p>
            <a:pPr>
              <a:buNone/>
            </a:pPr>
            <a:r>
              <a:rPr lang="it-IT" dirty="0" smtClean="0"/>
              <a:t>Shelley </a:t>
            </a:r>
            <a:r>
              <a:rPr lang="it-IT" dirty="0" err="1" smtClean="0"/>
              <a:t>meets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daughetr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Ada, Byron’s </a:t>
            </a:r>
            <a:r>
              <a:rPr lang="it-IT" dirty="0" err="1" smtClean="0"/>
              <a:t>daughter</a:t>
            </a:r>
            <a:r>
              <a:rPr lang="it-IT" dirty="0" smtClean="0"/>
              <a:t>, </a:t>
            </a:r>
            <a:r>
              <a:rPr lang="it-IT" dirty="0" err="1" smtClean="0"/>
              <a:t>is</a:t>
            </a:r>
            <a:r>
              <a:rPr lang="it-IT" dirty="0" smtClean="0"/>
              <a:t> a</a:t>
            </a:r>
          </a:p>
          <a:p>
            <a:pPr>
              <a:buNone/>
            </a:pPr>
            <a:r>
              <a:rPr lang="it-IT" dirty="0" err="1" smtClean="0"/>
              <a:t>mathematician</a:t>
            </a:r>
            <a:r>
              <a:rPr lang="it-IT" dirty="0" smtClean="0"/>
              <a:t> in England.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TWENTIETH CHAPETR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on </a:t>
            </a:r>
            <a:r>
              <a:rPr lang="it-IT" dirty="0" err="1" smtClean="0"/>
              <a:t>aa</a:t>
            </a:r>
            <a:r>
              <a:rPr lang="it-IT" dirty="0" smtClean="0"/>
              <a:t> </a:t>
            </a:r>
            <a:r>
              <a:rPr lang="it-IT" dirty="0" err="1" smtClean="0"/>
              <a:t>dreary</a:t>
            </a:r>
            <a:r>
              <a:rPr lang="it-IT" dirty="0" smtClean="0"/>
              <a:t> night </a:t>
            </a:r>
            <a:r>
              <a:rPr lang="it-IT" dirty="0" err="1" smtClean="0"/>
              <a:t>of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November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i </a:t>
            </a:r>
            <a:r>
              <a:rPr lang="it-IT" dirty="0" err="1" smtClean="0"/>
              <a:t>beheld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err="1" smtClean="0"/>
              <a:t>accomplishment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toils</a:t>
            </a:r>
            <a:r>
              <a:rPr lang="it-IT" dirty="0" smtClean="0"/>
              <a:t>.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anxiety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almost</a:t>
            </a:r>
            <a:r>
              <a:rPr lang="it-IT" dirty="0" smtClean="0"/>
              <a:t> </a:t>
            </a:r>
            <a:r>
              <a:rPr lang="it-IT" dirty="0" err="1" smtClean="0"/>
              <a:t>amounted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agony</a:t>
            </a:r>
            <a:r>
              <a:rPr lang="it-IT" dirty="0" smtClean="0"/>
              <a:t> I </a:t>
            </a:r>
            <a:r>
              <a:rPr lang="it-IT" dirty="0" err="1" smtClean="0"/>
              <a:t>collected</a:t>
            </a:r>
            <a:r>
              <a:rPr lang="it-IT" dirty="0" smtClean="0"/>
              <a:t> the </a:t>
            </a:r>
            <a:r>
              <a:rPr lang="it-IT" dirty="0" err="1" smtClean="0"/>
              <a:t>instruments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life </a:t>
            </a:r>
            <a:r>
              <a:rPr lang="it-IT" dirty="0" err="1" smtClean="0"/>
              <a:t>around</a:t>
            </a:r>
            <a:r>
              <a:rPr lang="it-IT" dirty="0" smtClean="0"/>
              <a:t> me </a:t>
            </a:r>
            <a:r>
              <a:rPr lang="it-IT" dirty="0" err="1" smtClean="0"/>
              <a:t>that</a:t>
            </a:r>
            <a:r>
              <a:rPr lang="it-IT" dirty="0" smtClean="0"/>
              <a:t> I </a:t>
            </a:r>
            <a:r>
              <a:rPr lang="it-IT" dirty="0" err="1" smtClean="0"/>
              <a:t>might</a:t>
            </a:r>
            <a:r>
              <a:rPr lang="it-IT" dirty="0" smtClean="0"/>
              <a:t> infuse a</a:t>
            </a:r>
          </a:p>
          <a:p>
            <a:pPr>
              <a:buNone/>
            </a:pPr>
            <a:r>
              <a:rPr lang="it-IT" dirty="0" err="1" smtClean="0"/>
              <a:t>spark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the </a:t>
            </a:r>
            <a:r>
              <a:rPr lang="it-IT" dirty="0" err="1" smtClean="0"/>
              <a:t>lifeless</a:t>
            </a:r>
            <a:r>
              <a:rPr lang="it-IT" dirty="0" smtClean="0"/>
              <a:t> </a:t>
            </a:r>
            <a:r>
              <a:rPr lang="it-IT" dirty="0" err="1" smtClean="0"/>
              <a:t>thing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lay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at </a:t>
            </a: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feet</a:t>
            </a:r>
            <a:r>
              <a:rPr lang="it-IT" dirty="0" smtClean="0"/>
              <a:t>.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already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in the</a:t>
            </a:r>
          </a:p>
          <a:p>
            <a:pPr>
              <a:buNone/>
            </a:pPr>
            <a:r>
              <a:rPr lang="it-IT" dirty="0" err="1" smtClean="0"/>
              <a:t>morning</a:t>
            </a:r>
            <a:r>
              <a:rPr lang="it-IT" dirty="0" smtClean="0"/>
              <a:t>. The </a:t>
            </a:r>
            <a:r>
              <a:rPr lang="it-IT" dirty="0" err="1" smtClean="0"/>
              <a:t>rain</a:t>
            </a:r>
            <a:r>
              <a:rPr lang="it-IT" dirty="0" smtClean="0"/>
              <a:t> </a:t>
            </a:r>
            <a:r>
              <a:rPr lang="it-IT" dirty="0" err="1" smtClean="0"/>
              <a:t>pattered</a:t>
            </a:r>
            <a:r>
              <a:rPr lang="it-IT" dirty="0" smtClean="0"/>
              <a:t> </a:t>
            </a:r>
            <a:r>
              <a:rPr lang="it-IT" dirty="0" err="1" smtClean="0"/>
              <a:t>dismally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against</a:t>
            </a:r>
            <a:r>
              <a:rPr lang="it-IT" dirty="0" smtClean="0"/>
              <a:t> the </a:t>
            </a:r>
            <a:r>
              <a:rPr lang="it-IT" dirty="0" err="1" smtClean="0"/>
              <a:t>panes</a:t>
            </a:r>
            <a:r>
              <a:rPr lang="it-IT" dirty="0" smtClean="0"/>
              <a:t> and </a:t>
            </a: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candle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nearly</a:t>
            </a:r>
            <a:r>
              <a:rPr lang="it-IT" dirty="0" smtClean="0"/>
              <a:t> </a:t>
            </a:r>
            <a:r>
              <a:rPr lang="it-IT" dirty="0" err="1" smtClean="0"/>
              <a:t>burnt</a:t>
            </a:r>
            <a:r>
              <a:rPr lang="it-IT" dirty="0" smtClean="0"/>
              <a:t> out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err="1" smtClean="0"/>
              <a:t>glimmer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half-extinguished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light I </a:t>
            </a:r>
            <a:r>
              <a:rPr lang="it-IT" dirty="0" err="1" smtClean="0"/>
              <a:t>saw</a:t>
            </a:r>
            <a:r>
              <a:rPr lang="it-IT" dirty="0" smtClean="0"/>
              <a:t> the </a:t>
            </a:r>
            <a:r>
              <a:rPr lang="it-IT" dirty="0" err="1" smtClean="0"/>
              <a:t>dull</a:t>
            </a:r>
            <a:r>
              <a:rPr lang="it-IT" dirty="0" smtClean="0"/>
              <a:t> yellow </a:t>
            </a:r>
            <a:r>
              <a:rPr lang="it-IT" dirty="0" err="1" smtClean="0"/>
              <a:t>eye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smtClean="0"/>
              <a:t>creature open.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Claire, </a:t>
            </a:r>
            <a:r>
              <a:rPr lang="it-IT" dirty="0" err="1" smtClean="0"/>
              <a:t>Polly</a:t>
            </a:r>
            <a:r>
              <a:rPr lang="it-IT" dirty="0" smtClean="0"/>
              <a:t>, Ron and </a:t>
            </a:r>
            <a:r>
              <a:rPr lang="it-IT" dirty="0" err="1" smtClean="0"/>
              <a:t>Ry</a:t>
            </a:r>
            <a:r>
              <a:rPr lang="it-IT" dirty="0" smtClean="0"/>
              <a:t> </a:t>
            </a:r>
            <a:r>
              <a:rPr lang="it-IT" dirty="0" err="1" smtClean="0"/>
              <a:t>escaped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room</a:t>
            </a:r>
            <a:r>
              <a:rPr lang="it-IT" dirty="0" smtClean="0"/>
              <a:t> in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blocked</a:t>
            </a:r>
            <a:r>
              <a:rPr lang="it-IT" dirty="0" smtClean="0"/>
              <a:t> and </a:t>
            </a:r>
            <a:r>
              <a:rPr lang="it-IT" dirty="0" err="1" smtClean="0"/>
              <a:t>Ry</a:t>
            </a:r>
            <a:r>
              <a:rPr lang="it-IT" dirty="0" smtClean="0"/>
              <a:t> </a:t>
            </a:r>
            <a:r>
              <a:rPr lang="it-IT" dirty="0" err="1" smtClean="0"/>
              <a:t>tried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r>
              <a:rPr lang="it-IT" dirty="0" smtClean="0"/>
              <a:t> Victor</a:t>
            </a:r>
          </a:p>
          <a:p>
            <a:pPr>
              <a:buNone/>
            </a:pPr>
            <a:r>
              <a:rPr lang="it-IT" dirty="0" smtClean="0"/>
              <a:t>Stein.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TWENTY-FISRT CHAPETR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Humanity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a steady -</a:t>
            </a:r>
          </a:p>
          <a:p>
            <a:pPr>
              <a:buNone/>
            </a:pPr>
            <a:r>
              <a:rPr lang="it-IT" dirty="0" smtClean="0"/>
              <a:t>state  system.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chapter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err="1" smtClean="0"/>
              <a:t>heart</a:t>
            </a:r>
            <a:r>
              <a:rPr lang="it-IT" dirty="0" smtClean="0"/>
              <a:t>, the </a:t>
            </a:r>
            <a:r>
              <a:rPr lang="it-IT" dirty="0" err="1" smtClean="0"/>
              <a:t>speaking</a:t>
            </a:r>
            <a:r>
              <a:rPr lang="it-IT" dirty="0" smtClean="0"/>
              <a:t> voice</a:t>
            </a:r>
          </a:p>
          <a:p>
            <a:pPr>
              <a:buNone/>
            </a:pPr>
            <a:r>
              <a:rPr lang="it-IT" dirty="0" err="1" smtClean="0"/>
              <a:t>gaves</a:t>
            </a:r>
            <a:r>
              <a:rPr lang="it-IT" dirty="0" smtClean="0"/>
              <a:t> the </a:t>
            </a:r>
            <a:r>
              <a:rPr lang="it-IT" dirty="0" err="1" smtClean="0"/>
              <a:t>narrator</a:t>
            </a:r>
            <a:r>
              <a:rPr lang="it-IT" dirty="0" smtClean="0"/>
              <a:t> a</a:t>
            </a:r>
          </a:p>
          <a:p>
            <a:pPr>
              <a:buNone/>
            </a:pPr>
            <a:r>
              <a:rPr lang="it-IT" dirty="0" err="1" smtClean="0"/>
              <a:t>scientific</a:t>
            </a:r>
            <a:r>
              <a:rPr lang="it-IT" dirty="0" smtClean="0"/>
              <a:t> </a:t>
            </a:r>
            <a:r>
              <a:rPr lang="it-IT" dirty="0" err="1" smtClean="0"/>
              <a:t>definition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At the end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chapter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Ry</a:t>
            </a:r>
            <a:r>
              <a:rPr lang="it-IT" dirty="0" smtClean="0"/>
              <a:t>’s </a:t>
            </a:r>
            <a:r>
              <a:rPr lang="it-IT" dirty="0" err="1" smtClean="0"/>
              <a:t>heart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broken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because</a:t>
            </a:r>
            <a:r>
              <a:rPr lang="it-IT" dirty="0" smtClean="0"/>
              <a:t> Victor Stein </a:t>
            </a:r>
            <a:r>
              <a:rPr lang="it-IT" dirty="0" err="1" smtClean="0"/>
              <a:t>is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dead.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TWENTY-SECOND 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substance</a:t>
            </a:r>
            <a:r>
              <a:rPr lang="it-IT" dirty="0" smtClean="0"/>
              <a:t>,</a:t>
            </a:r>
          </a:p>
          <a:p>
            <a:pPr>
              <a:buNone/>
            </a:pPr>
            <a:r>
              <a:rPr lang="it-IT" dirty="0" err="1" smtClean="0"/>
              <a:t>whereof</a:t>
            </a:r>
            <a:r>
              <a:rPr lang="it-IT" dirty="0" smtClean="0"/>
              <a:t> are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made</a:t>
            </a:r>
            <a:r>
              <a:rPr lang="it-IT" dirty="0" smtClean="0"/>
              <a:t>,</a:t>
            </a:r>
          </a:p>
          <a:p>
            <a:pPr>
              <a:buNone/>
            </a:pP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millions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strange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shadows</a:t>
            </a:r>
            <a:r>
              <a:rPr lang="it-IT" dirty="0" smtClean="0"/>
              <a:t> on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tend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Ry</a:t>
            </a:r>
            <a:r>
              <a:rPr lang="it-IT" dirty="0" smtClean="0"/>
              <a:t> Shelley </a:t>
            </a:r>
            <a:r>
              <a:rPr lang="it-IT" dirty="0" err="1" smtClean="0"/>
              <a:t>wants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forget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Victor Stein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dead and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speaks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cultures</a:t>
            </a:r>
            <a:r>
              <a:rPr lang="it-IT" dirty="0" smtClean="0"/>
              <a:t> </a:t>
            </a:r>
            <a:r>
              <a:rPr lang="it-IT" dirty="0" err="1" smtClean="0"/>
              <a:t>think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death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SECOND 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Story: a </a:t>
            </a:r>
            <a:r>
              <a:rPr lang="it-IT" dirty="0" err="1" smtClean="0"/>
              <a:t>series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err="1" smtClean="0"/>
              <a:t>connected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r>
              <a:rPr lang="it-IT" dirty="0" smtClean="0"/>
              <a:t>, </a:t>
            </a:r>
            <a:r>
              <a:rPr lang="it-IT" dirty="0" err="1" smtClean="0"/>
              <a:t>real</a:t>
            </a:r>
            <a:r>
              <a:rPr lang="it-IT" dirty="0" smtClean="0"/>
              <a:t> or</a:t>
            </a:r>
          </a:p>
          <a:p>
            <a:pPr>
              <a:buNone/>
            </a:pPr>
            <a:r>
              <a:rPr lang="it-IT" dirty="0" err="1" smtClean="0"/>
              <a:t>imagined</a:t>
            </a:r>
            <a:r>
              <a:rPr lang="it-IT" dirty="0" smtClean="0"/>
              <a:t>. </a:t>
            </a:r>
            <a:r>
              <a:rPr lang="it-IT" dirty="0" err="1" smtClean="0"/>
              <a:t>Imagined</a:t>
            </a:r>
            <a:r>
              <a:rPr lang="it-IT" dirty="0" smtClean="0"/>
              <a:t> or</a:t>
            </a:r>
          </a:p>
          <a:p>
            <a:pPr>
              <a:buNone/>
            </a:pPr>
            <a:r>
              <a:rPr lang="it-IT" dirty="0" err="1" smtClean="0"/>
              <a:t>real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err="1" smtClean="0"/>
              <a:t>Imagined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And </a:t>
            </a:r>
          </a:p>
          <a:p>
            <a:pPr>
              <a:buNone/>
            </a:pPr>
            <a:r>
              <a:rPr lang="it-IT" dirty="0" err="1" smtClean="0"/>
              <a:t>Real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Ry</a:t>
            </a:r>
            <a:r>
              <a:rPr lang="it-IT" dirty="0" smtClean="0"/>
              <a:t> Shelley </a:t>
            </a:r>
            <a:r>
              <a:rPr lang="it-IT" dirty="0" err="1" smtClean="0"/>
              <a:t>goes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smtClean="0"/>
              <a:t>global </a:t>
            </a:r>
            <a:r>
              <a:rPr lang="it-IT" dirty="0" err="1" smtClean="0"/>
              <a:t>Tec-X-Po</a:t>
            </a:r>
            <a:r>
              <a:rPr lang="it-IT" dirty="0" smtClean="0"/>
              <a:t> on</a:t>
            </a:r>
          </a:p>
          <a:p>
            <a:pPr>
              <a:buNone/>
            </a:pPr>
            <a:r>
              <a:rPr lang="it-IT" dirty="0" err="1" smtClean="0"/>
              <a:t>Robotics</a:t>
            </a:r>
            <a:r>
              <a:rPr lang="it-IT" dirty="0" smtClean="0"/>
              <a:t> in Memphis,</a:t>
            </a:r>
          </a:p>
          <a:p>
            <a:pPr>
              <a:buNone/>
            </a:pPr>
            <a:r>
              <a:rPr lang="it-IT" dirty="0" err="1" smtClean="0"/>
              <a:t>Tennesse</a:t>
            </a:r>
            <a:r>
              <a:rPr lang="it-IT" dirty="0" smtClean="0"/>
              <a:t> and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interview</a:t>
            </a:r>
            <a:r>
              <a:rPr lang="it-IT" dirty="0" smtClean="0"/>
              <a:t> Ron Lord.</a:t>
            </a:r>
          </a:p>
          <a:p>
            <a:pPr>
              <a:buNone/>
            </a:pP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speak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sex</a:t>
            </a:r>
          </a:p>
          <a:p>
            <a:pPr>
              <a:buNone/>
            </a:pPr>
            <a:r>
              <a:rPr lang="it-IT" dirty="0" err="1" smtClean="0"/>
              <a:t>bots</a:t>
            </a:r>
            <a:r>
              <a:rPr lang="it-IT" dirty="0" smtClean="0"/>
              <a:t>,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made</a:t>
            </a:r>
            <a:endParaRPr lang="it-IT" dirty="0"/>
          </a:p>
          <a:p>
            <a:pPr>
              <a:buNone/>
            </a:pPr>
            <a:r>
              <a:rPr lang="it-IT" dirty="0" smtClean="0"/>
              <a:t>and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can do.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THIRD CHAPTER (</a:t>
            </a:r>
            <a:r>
              <a:rPr lang="it-IT" b="1" dirty="0" err="1" smtClean="0"/>
              <a:t>past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never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a </a:t>
            </a:r>
            <a:r>
              <a:rPr lang="it-IT" dirty="0" err="1" smtClean="0"/>
              <a:t>wilder</a:t>
            </a:r>
            <a:endParaRPr lang="it-IT" dirty="0"/>
          </a:p>
          <a:p>
            <a:pPr>
              <a:buNone/>
            </a:pPr>
            <a:r>
              <a:rPr lang="it-IT" dirty="0" smtClean="0"/>
              <a:t>story </a:t>
            </a:r>
            <a:r>
              <a:rPr lang="it-IT" dirty="0" err="1" smtClean="0"/>
              <a:t>imagined</a:t>
            </a:r>
            <a:r>
              <a:rPr lang="it-IT" dirty="0" smtClean="0"/>
              <a:t>, </a:t>
            </a:r>
            <a:r>
              <a:rPr lang="it-IT" dirty="0" err="1" smtClean="0"/>
              <a:t>yet</a:t>
            </a:r>
            <a:r>
              <a:rPr lang="it-IT" dirty="0" smtClean="0"/>
              <a:t>, </a:t>
            </a:r>
            <a:r>
              <a:rPr lang="it-IT" dirty="0" err="1" smtClean="0"/>
              <a:t>like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fictions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age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air </a:t>
            </a:r>
            <a:r>
              <a:rPr lang="it-IT" dirty="0" err="1" smtClean="0"/>
              <a:t>of</a:t>
            </a:r>
            <a:r>
              <a:rPr lang="it-IT" dirty="0" smtClean="0"/>
              <a:t> reality</a:t>
            </a:r>
          </a:p>
          <a:p>
            <a:pPr>
              <a:buNone/>
            </a:pPr>
            <a:r>
              <a:rPr lang="it-IT" dirty="0" err="1" smtClean="0"/>
              <a:t>attaced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The Edinburgh Magazine,</a:t>
            </a:r>
          </a:p>
          <a:p>
            <a:pPr>
              <a:buNone/>
            </a:pPr>
            <a:r>
              <a:rPr lang="it-IT" dirty="0" smtClean="0"/>
              <a:t>1818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“</a:t>
            </a:r>
            <a:r>
              <a:rPr lang="it-IT" dirty="0" err="1"/>
              <a:t>H</a:t>
            </a:r>
            <a:r>
              <a:rPr lang="it-IT" dirty="0" err="1" smtClean="0"/>
              <a:t>umankind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bear</a:t>
            </a:r>
          </a:p>
          <a:p>
            <a:pPr>
              <a:buNone/>
            </a:pP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much</a:t>
            </a:r>
            <a:r>
              <a:rPr lang="it-IT" dirty="0" smtClean="0"/>
              <a:t> reality.”</a:t>
            </a:r>
          </a:p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characters</a:t>
            </a:r>
            <a:r>
              <a:rPr lang="it-IT" dirty="0" smtClean="0"/>
              <a:t> </a:t>
            </a:r>
            <a:r>
              <a:rPr lang="it-IT" dirty="0" err="1" smtClean="0"/>
              <a:t>speak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why</a:t>
            </a:r>
            <a:r>
              <a:rPr lang="it-IT" dirty="0" smtClean="0"/>
              <a:t> </a:t>
            </a:r>
            <a:r>
              <a:rPr lang="it-IT" dirty="0" err="1" smtClean="0"/>
              <a:t>humans</a:t>
            </a:r>
            <a:r>
              <a:rPr lang="it-IT" dirty="0" smtClean="0"/>
              <a:t> </a:t>
            </a:r>
            <a:r>
              <a:rPr lang="it-IT" dirty="0" err="1" smtClean="0"/>
              <a:t>invent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stories</a:t>
            </a:r>
            <a:r>
              <a:rPr lang="it-IT" dirty="0" smtClean="0"/>
              <a:t> and </a:t>
            </a:r>
            <a:r>
              <a:rPr lang="it-IT" dirty="0" err="1" smtClean="0"/>
              <a:t>they</a:t>
            </a:r>
            <a:r>
              <a:rPr lang="it-IT" dirty="0" smtClean="0"/>
              <a:t> state</a:t>
            </a:r>
          </a:p>
          <a:p>
            <a:pPr>
              <a:buNone/>
            </a:pP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bear</a:t>
            </a:r>
          </a:p>
          <a:p>
            <a:pPr>
              <a:buNone/>
            </a:pPr>
            <a:r>
              <a:rPr lang="it-IT" dirty="0" smtClean="0"/>
              <a:t>reality.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FOURTH </a:t>
            </a:r>
            <a:r>
              <a:rPr lang="it-IT" b="1" dirty="0" smtClean="0"/>
              <a:t>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err="1" smtClean="0"/>
              <a:t>This</a:t>
            </a:r>
            <a:r>
              <a:rPr lang="it-IT" dirty="0" smtClean="0"/>
              <a:t> mind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matrix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matter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“Reality </a:t>
            </a:r>
            <a:r>
              <a:rPr lang="it-IT" dirty="0" err="1" smtClean="0"/>
              <a:t>cannot</a:t>
            </a:r>
            <a:r>
              <a:rPr lang="it-IT" dirty="0" smtClean="0"/>
              <a:t> bear </a:t>
            </a:r>
            <a:r>
              <a:rPr lang="it-IT" dirty="0" err="1" smtClean="0"/>
              <a:t>very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much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humankind</a:t>
            </a:r>
            <a:r>
              <a:rPr lang="it-IT" dirty="0" smtClean="0"/>
              <a:t>.”</a:t>
            </a:r>
          </a:p>
          <a:p>
            <a:pPr>
              <a:buNone/>
            </a:pPr>
            <a:r>
              <a:rPr lang="it-IT" dirty="0" err="1" smtClean="0"/>
              <a:t>Ry</a:t>
            </a:r>
            <a:r>
              <a:rPr lang="it-IT" dirty="0" smtClean="0"/>
              <a:t> Shelley </a:t>
            </a:r>
            <a:r>
              <a:rPr lang="it-IT" dirty="0" err="1" smtClean="0"/>
              <a:t>goes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Victor</a:t>
            </a:r>
          </a:p>
          <a:p>
            <a:pPr>
              <a:buNone/>
            </a:pPr>
            <a:r>
              <a:rPr lang="it-IT" dirty="0" smtClean="0"/>
              <a:t>Stein’s </a:t>
            </a:r>
            <a:r>
              <a:rPr lang="it-IT" dirty="0" err="1" smtClean="0"/>
              <a:t>lecture</a:t>
            </a:r>
            <a:r>
              <a:rPr lang="it-IT" dirty="0" smtClean="0"/>
              <a:t>,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speaks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vision: </a:t>
            </a:r>
            <a:r>
              <a:rPr lang="it-IT" dirty="0" err="1" smtClean="0"/>
              <a:t>human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beings</a:t>
            </a:r>
            <a:r>
              <a:rPr lang="it-IT" dirty="0" smtClean="0"/>
              <a:t> can </a:t>
            </a:r>
            <a:r>
              <a:rPr lang="it-IT" dirty="0" err="1" smtClean="0"/>
              <a:t>overcome</a:t>
            </a:r>
            <a:endParaRPr lang="it-IT" dirty="0"/>
          </a:p>
          <a:p>
            <a:pPr>
              <a:buNone/>
            </a:pPr>
            <a:r>
              <a:rPr lang="it-IT" dirty="0" smtClean="0"/>
              <a:t>some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biological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limitations</a:t>
            </a:r>
            <a:r>
              <a:rPr lang="it-IT" dirty="0" smtClean="0"/>
              <a:t>. So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speaks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artificial</a:t>
            </a:r>
            <a:r>
              <a:rPr lang="it-IT" dirty="0" smtClean="0"/>
              <a:t> intelligence.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FIFTH 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The future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narrator</a:t>
            </a:r>
            <a:r>
              <a:rPr lang="it-IT" dirty="0" smtClean="0"/>
              <a:t> </a:t>
            </a:r>
            <a:r>
              <a:rPr lang="it-IT" dirty="0" err="1" smtClean="0"/>
              <a:t>speaks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cryogenetics</a:t>
            </a:r>
            <a:r>
              <a:rPr lang="it-IT" dirty="0"/>
              <a:t>: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works</a:t>
            </a:r>
            <a:endParaRPr lang="it-IT" dirty="0"/>
          </a:p>
          <a:p>
            <a:pPr>
              <a:buNone/>
            </a:pPr>
            <a:r>
              <a:rPr lang="it-IT" dirty="0" smtClean="0"/>
              <a:t>and </a:t>
            </a:r>
            <a:r>
              <a:rPr lang="it-IT" dirty="0" err="1" smtClean="0"/>
              <a:t>why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err="1" smtClean="0"/>
              <a:t>Ry</a:t>
            </a:r>
            <a:r>
              <a:rPr lang="it-IT" dirty="0" smtClean="0"/>
              <a:t> Shelley </a:t>
            </a:r>
            <a:r>
              <a:rPr lang="it-IT" dirty="0" err="1" smtClean="0"/>
              <a:t>meets</a:t>
            </a:r>
            <a:r>
              <a:rPr lang="it-IT" dirty="0" smtClean="0"/>
              <a:t> Victor</a:t>
            </a:r>
          </a:p>
          <a:p>
            <a:pPr>
              <a:buNone/>
            </a:pPr>
            <a:r>
              <a:rPr lang="it-IT" dirty="0" smtClean="0"/>
              <a:t>Stein at </a:t>
            </a:r>
            <a:r>
              <a:rPr lang="it-IT" dirty="0" err="1" smtClean="0"/>
              <a:t>Alcor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got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invitation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endParaRPr lang="it-IT" dirty="0"/>
          </a:p>
          <a:p>
            <a:pPr>
              <a:buNone/>
            </a:pPr>
            <a:r>
              <a:rPr lang="it-IT" dirty="0" smtClean="0"/>
              <a:t>part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Field</a:t>
            </a:r>
            <a:r>
              <a:rPr lang="it-IT" dirty="0" smtClean="0"/>
              <a:t> Team.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SIXTH CHAPTER (</a:t>
            </a:r>
            <a:r>
              <a:rPr lang="it-IT" b="1" dirty="0" err="1" smtClean="0"/>
              <a:t>past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Methinks</a:t>
            </a:r>
            <a:r>
              <a:rPr lang="it-IT" dirty="0" smtClean="0"/>
              <a:t>, </a:t>
            </a:r>
            <a:r>
              <a:rPr lang="it-IT" dirty="0" err="1" smtClean="0"/>
              <a:t>wrote</a:t>
            </a:r>
            <a:r>
              <a:rPr lang="it-IT" dirty="0" smtClean="0"/>
              <a:t> Byron </a:t>
            </a:r>
            <a:r>
              <a:rPr lang="it-IT" dirty="0" err="1" smtClean="0"/>
              <a:t>to</a:t>
            </a:r>
            <a:endParaRPr lang="it-IT" dirty="0"/>
          </a:p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publisher</a:t>
            </a:r>
            <a:r>
              <a:rPr lang="it-IT" dirty="0" smtClean="0"/>
              <a:t> John</a:t>
            </a:r>
          </a:p>
          <a:p>
            <a:pPr>
              <a:buNone/>
            </a:pPr>
            <a:r>
              <a:rPr lang="it-IT" dirty="0" smtClean="0"/>
              <a:t>Murray,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wonderful</a:t>
            </a:r>
            <a:endParaRPr lang="it-IT" dirty="0"/>
          </a:p>
          <a:p>
            <a:pPr>
              <a:buNone/>
            </a:pPr>
            <a:r>
              <a:rPr lang="it-IT" dirty="0" smtClean="0"/>
              <a:t>work </a:t>
            </a:r>
            <a:r>
              <a:rPr lang="it-IT" dirty="0" err="1" smtClean="0"/>
              <a:t>for</a:t>
            </a:r>
            <a:r>
              <a:rPr lang="it-IT" dirty="0" smtClean="0"/>
              <a:t> a girl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nineteen</a:t>
            </a:r>
            <a:endParaRPr lang="it-IT" dirty="0"/>
          </a:p>
          <a:p>
            <a:pPr>
              <a:buFontTx/>
              <a:buChar char="-"/>
            </a:pP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nineteen</a:t>
            </a:r>
            <a:r>
              <a:rPr lang="it-IT" dirty="0" smtClean="0"/>
              <a:t>, at </a:t>
            </a:r>
            <a:r>
              <a:rPr lang="it-IT" dirty="0" err="1" smtClean="0"/>
              <a:t>that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time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narrator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speaking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novel</a:t>
            </a:r>
            <a:endParaRPr lang="it-IT" dirty="0"/>
          </a:p>
          <a:p>
            <a:pPr>
              <a:buNone/>
            </a:pPr>
            <a:r>
              <a:rPr lang="it-IT" dirty="0" smtClean="0"/>
              <a:t>“Frankenstein” the</a:t>
            </a:r>
          </a:p>
          <a:p>
            <a:pPr>
              <a:buNone/>
            </a:pPr>
            <a:r>
              <a:rPr lang="it-IT" dirty="0" err="1" smtClean="0"/>
              <a:t>narrator</a:t>
            </a:r>
            <a:r>
              <a:rPr lang="it-IT" dirty="0" smtClean="0"/>
              <a:t> </a:t>
            </a:r>
            <a:r>
              <a:rPr lang="it-IT" dirty="0" err="1" smtClean="0"/>
              <a:t>spaeks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endParaRPr lang="it-IT" dirty="0"/>
          </a:p>
          <a:p>
            <a:pPr>
              <a:buNone/>
            </a:pPr>
            <a:r>
              <a:rPr lang="it-IT" dirty="0" smtClean="0"/>
              <a:t>the story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writing</a:t>
            </a:r>
            <a:endParaRPr lang="it-IT" dirty="0"/>
          </a:p>
          <a:p>
            <a:pPr>
              <a:buNone/>
            </a:pPr>
            <a:r>
              <a:rPr lang="it-IT" dirty="0" smtClean="0"/>
              <a:t>and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call</a:t>
            </a:r>
            <a:endParaRPr lang="it-IT" dirty="0"/>
          </a:p>
          <a:p>
            <a:pPr>
              <a:buNone/>
            </a:pP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novel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SEVENTH CHAPTER (</a:t>
            </a:r>
            <a:r>
              <a:rPr lang="it-IT" b="1" dirty="0" err="1" smtClean="0"/>
              <a:t>present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Ry</a:t>
            </a:r>
            <a:r>
              <a:rPr lang="it-IT" dirty="0" smtClean="0"/>
              <a:t> Shelley </a:t>
            </a:r>
            <a:r>
              <a:rPr lang="it-IT" dirty="0" err="1" smtClean="0"/>
              <a:t>called</a:t>
            </a:r>
            <a:r>
              <a:rPr lang="it-IT" dirty="0" smtClean="0"/>
              <a:t> </a:t>
            </a:r>
            <a:r>
              <a:rPr lang="it-IT" dirty="0" err="1" smtClean="0"/>
              <a:t>PollyD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some</a:t>
            </a:r>
          </a:p>
          <a:p>
            <a:pPr>
              <a:buNone/>
            </a:pPr>
            <a:r>
              <a:rPr lang="it-IT" dirty="0" err="1" smtClean="0"/>
              <a:t>informations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/>
              <a:t>V</a:t>
            </a:r>
            <a:r>
              <a:rPr lang="it-IT" dirty="0" smtClean="0"/>
              <a:t>ictor Stein.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EIGHTH CHAPTER (</a:t>
            </a:r>
            <a:r>
              <a:rPr lang="it-IT" b="1" dirty="0" err="1" smtClean="0"/>
              <a:t>past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Mary and 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husband</a:t>
            </a:r>
            <a:r>
              <a:rPr lang="it-IT" dirty="0" smtClean="0"/>
              <a:t> are </a:t>
            </a:r>
            <a:r>
              <a:rPr lang="it-IT" dirty="0" err="1" smtClean="0"/>
              <a:t>talking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Victor</a:t>
            </a:r>
          </a:p>
          <a:p>
            <a:pPr>
              <a:buNone/>
            </a:pPr>
            <a:r>
              <a:rPr lang="it-IT" dirty="0" smtClean="0"/>
              <a:t>Frankenstein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thought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seen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1166</Words>
  <Application>Microsoft Office PowerPoint</Application>
  <PresentationFormat>Presentazione su schermo (4:3)</PresentationFormat>
  <Paragraphs>249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FRANKISSSTEIN A love story</vt:lpstr>
      <vt:lpstr>FIRST CHAPTER (past)</vt:lpstr>
      <vt:lpstr>SECOND CHAPTER (present)</vt:lpstr>
      <vt:lpstr>THIRD CHAPTER (past)</vt:lpstr>
      <vt:lpstr>FOURTH CHAPTER (present)</vt:lpstr>
      <vt:lpstr>FIFTH CHAPTER (present)</vt:lpstr>
      <vt:lpstr>SIXTH CHAPTER (past)</vt:lpstr>
      <vt:lpstr>SEVENTH CHAPTER (present)</vt:lpstr>
      <vt:lpstr>EIGHTH CHAPTER (past)</vt:lpstr>
      <vt:lpstr>NINTH CHAPTER (present)</vt:lpstr>
      <vt:lpstr>TENTH CHAPTER (present) </vt:lpstr>
      <vt:lpstr>ELEVENTH CHAPTER (past)</vt:lpstr>
      <vt:lpstr>TWELFTH CHAPTER (present)</vt:lpstr>
      <vt:lpstr>THIRTEENTH CHAPTER (past)</vt:lpstr>
      <vt:lpstr>FOURTEENTH CHAPTER (present)</vt:lpstr>
      <vt:lpstr>FIFTEENTH CHAPETR (past)</vt:lpstr>
      <vt:lpstr>SIXTEENTH CHAPTER (present)</vt:lpstr>
      <vt:lpstr>SEVENTEENTH CHAPTER (past)</vt:lpstr>
      <vt:lpstr>EIGHTEENTH CHAPETR (present)</vt:lpstr>
      <vt:lpstr>NINETEENTH CHAPTER (past)</vt:lpstr>
      <vt:lpstr>TWENTIETH CHAPETR (present)</vt:lpstr>
      <vt:lpstr>TWENTY-FISRT CHAPETR (present)</vt:lpstr>
      <vt:lpstr>TWENTY-SECOND CHAPTER (present)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FRANKISSSTEIN A love story</dc:title>
  <dc:creator>nina</dc:creator>
  <cp:lastModifiedBy>nina</cp:lastModifiedBy>
  <cp:revision>9</cp:revision>
  <dcterms:created xsi:type="dcterms:W3CDTF">2020-01-05T14:43:06Z</dcterms:created>
  <dcterms:modified xsi:type="dcterms:W3CDTF">2020-01-07T20:19:52Z</dcterms:modified>
</cp:coreProperties>
</file>